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75" r:id="rId2"/>
    <p:sldId id="276" r:id="rId3"/>
    <p:sldId id="277" r:id="rId4"/>
    <p:sldId id="258" r:id="rId5"/>
    <p:sldId id="267" r:id="rId6"/>
    <p:sldId id="259" r:id="rId7"/>
    <p:sldId id="260" r:id="rId8"/>
    <p:sldId id="261" r:id="rId9"/>
    <p:sldId id="263" r:id="rId10"/>
    <p:sldId id="268" r:id="rId11"/>
    <p:sldId id="262" r:id="rId12"/>
    <p:sldId id="265" r:id="rId13"/>
    <p:sldId id="266" r:id="rId14"/>
    <p:sldId id="272" r:id="rId15"/>
    <p:sldId id="278" r:id="rId16"/>
    <p:sldId id="273" r:id="rId17"/>
    <p:sldId id="274" r:id="rId18"/>
    <p:sldId id="269" r:id="rId19"/>
    <p:sldId id="270" r:id="rId20"/>
    <p:sldId id="271" r:id="rId21"/>
    <p:sldId id="286" r:id="rId22"/>
    <p:sldId id="288" r:id="rId23"/>
    <p:sldId id="281" r:id="rId24"/>
    <p:sldId id="287" r:id="rId25"/>
    <p:sldId id="280" r:id="rId26"/>
    <p:sldId id="282" r:id="rId27"/>
    <p:sldId id="279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9BFD4E-8B80-4DEF-A9CE-2F48C7479941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7DFF59-593D-4D48-8392-198AE4B13A6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FD4E-8B80-4DEF-A9CE-2F48C7479941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FF59-593D-4D48-8392-198AE4B13A6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FD4E-8B80-4DEF-A9CE-2F48C7479941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FF59-593D-4D48-8392-198AE4B13A6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FD4E-8B80-4DEF-A9CE-2F48C7479941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FF59-593D-4D48-8392-198AE4B13A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FD4E-8B80-4DEF-A9CE-2F48C7479941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FF59-593D-4D48-8392-198AE4B13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FD4E-8B80-4DEF-A9CE-2F48C7479941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FF59-593D-4D48-8392-198AE4B13A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FD4E-8B80-4DEF-A9CE-2F48C7479941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FF59-593D-4D48-8392-198AE4B13A6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FD4E-8B80-4DEF-A9CE-2F48C7479941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FF59-593D-4D48-8392-198AE4B13A6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FD4E-8B80-4DEF-A9CE-2F48C7479941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FF59-593D-4D48-8392-198AE4B13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FD4E-8B80-4DEF-A9CE-2F48C7479941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FF59-593D-4D48-8392-198AE4B13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FD4E-8B80-4DEF-A9CE-2F48C7479941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FF59-593D-4D48-8392-198AE4B13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A9BFD4E-8B80-4DEF-A9CE-2F48C7479941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27DFF59-593D-4D48-8392-198AE4B13A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124744"/>
            <a:ext cx="7632848" cy="4536504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проекта: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«Мамы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разные нужны, мамы всякие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важны»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009" y="5517232"/>
            <a:ext cx="4009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Подготовила: воспитатель  старшей группы МБДОУ д/с №12 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Пантилеева Нина Николаевна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1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9247" y="404665"/>
            <a:ext cx="7745505" cy="115212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Отгадай о ком пойдет речь?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348880"/>
            <a:ext cx="7756263" cy="3816424"/>
          </a:xfrm>
        </p:spPr>
        <p:txBody>
          <a:bodyPr/>
          <a:lstStyle/>
          <a:p>
            <a:r>
              <a:rPr lang="ru-RU" sz="3600" dirty="0"/>
              <a:t>В </a:t>
            </a:r>
            <a:r>
              <a:rPr lang="ru-RU" sz="3600" dirty="0" smtClean="0"/>
              <a:t>саду </a:t>
            </a:r>
            <a:r>
              <a:rPr lang="ru-RU" sz="3600" dirty="0"/>
              <a:t>я ученый самый -</a:t>
            </a:r>
            <a:br>
              <a:rPr lang="ru-RU" sz="3600" dirty="0"/>
            </a:br>
            <a:r>
              <a:rPr lang="ru-RU" sz="3600" dirty="0"/>
              <a:t>Повезло мне очень с мамой.</a:t>
            </a:r>
            <a:br>
              <a:rPr lang="ru-RU" sz="3600" dirty="0"/>
            </a:br>
            <a:r>
              <a:rPr lang="ru-RU" sz="3600" dirty="0"/>
              <a:t>От нее узнают дети</a:t>
            </a:r>
            <a:br>
              <a:rPr lang="ru-RU" sz="3600" dirty="0"/>
            </a:br>
            <a:r>
              <a:rPr lang="ru-RU" sz="3600" dirty="0"/>
              <a:t>На уроке всё на свете.</a:t>
            </a:r>
            <a:br>
              <a:rPr lang="ru-RU" sz="3600" dirty="0"/>
            </a:br>
            <a:r>
              <a:rPr lang="ru-RU" sz="3600" dirty="0"/>
              <a:t>Станут лучше и умней,</a:t>
            </a:r>
            <a:br>
              <a:rPr lang="ru-RU" sz="3600" dirty="0"/>
            </a:br>
            <a:r>
              <a:rPr lang="ru-RU" sz="3600" dirty="0"/>
              <a:t>Справедливей и добрей.</a:t>
            </a:r>
          </a:p>
        </p:txBody>
      </p:sp>
    </p:spTree>
    <p:extLst>
      <p:ext uri="{BB962C8B-B14F-4D97-AF65-F5344CB8AC3E}">
        <p14:creationId xmlns:p14="http://schemas.microsoft.com/office/powerpoint/2010/main" val="385183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ru-RU" dirty="0" smtClean="0"/>
              <a:t>Мама учитель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778" l="9969" r="972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4844"/>
            <a:ext cx="5904656" cy="407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32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148064" y="476672"/>
            <a:ext cx="3528392" cy="1080120"/>
          </a:xfrm>
        </p:spPr>
        <p:txBody>
          <a:bodyPr/>
          <a:lstStyle/>
          <a:p>
            <a:r>
              <a:rPr lang="ru-RU" dirty="0"/>
              <a:t>Мою маму зовут </a:t>
            </a:r>
            <a:r>
              <a:rPr lang="ru-RU" dirty="0" smtClean="0"/>
              <a:t>Николенко Людмила </a:t>
            </a:r>
            <a:r>
              <a:rPr lang="ru-RU" dirty="0"/>
              <a:t>Григорьевна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174223" y="1556792"/>
            <a:ext cx="3888432" cy="47525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Она </a:t>
            </a:r>
            <a:r>
              <a:rPr lang="ru-RU" sz="2800" dirty="0"/>
              <a:t>работает учителем русского языка и литературы в </a:t>
            </a:r>
            <a:r>
              <a:rPr lang="ru-RU" sz="2800" dirty="0" smtClean="0"/>
              <a:t>средней </a:t>
            </a:r>
            <a:r>
              <a:rPr lang="ru-RU" sz="2800" dirty="0"/>
              <a:t>школе №6. Она учит детей писать, читать. Когда я был у мамы на работе я видел как дети отвечают на </a:t>
            </a:r>
            <a:r>
              <a:rPr lang="ru-RU" sz="2800" dirty="0" smtClean="0"/>
              <a:t>уроке, мне было очень </a:t>
            </a:r>
            <a:r>
              <a:rPr lang="ru-RU" sz="2800" dirty="0" err="1" smtClean="0"/>
              <a:t>интересно.Когда</a:t>
            </a:r>
            <a:r>
              <a:rPr lang="ru-RU" sz="2800" dirty="0" smtClean="0"/>
              <a:t> </a:t>
            </a:r>
            <a:r>
              <a:rPr lang="ru-RU" sz="2800" dirty="0"/>
              <a:t>я выросту я тоже буду учителем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896544" cy="3456384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493537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482453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7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76672"/>
            <a:ext cx="6411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Я маму люблю и дома ей всегда помогаю.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35292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651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9247" y="404665"/>
            <a:ext cx="7745505" cy="115212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Отгадай о ком пойдет речь?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56263" cy="3816424"/>
          </a:xfrm>
        </p:spPr>
        <p:txBody>
          <a:bodyPr/>
          <a:lstStyle/>
          <a:p>
            <a:r>
              <a:rPr lang="ru-RU" sz="3600" dirty="0"/>
              <a:t>Мама может ставить банки,</a:t>
            </a:r>
            <a:br>
              <a:rPr lang="ru-RU" sz="3600" dirty="0"/>
            </a:br>
            <a:r>
              <a:rPr lang="ru-RU" sz="3600" dirty="0"/>
              <a:t>Мазать ссадины и ранки.</a:t>
            </a:r>
            <a:br>
              <a:rPr lang="ru-RU" sz="3600" dirty="0"/>
            </a:br>
            <a:r>
              <a:rPr lang="ru-RU" sz="3600" dirty="0"/>
              <a:t>Мама делает уколы</a:t>
            </a:r>
            <a:br>
              <a:rPr lang="ru-RU" sz="3600" dirty="0"/>
            </a:br>
            <a:r>
              <a:rPr lang="ru-RU" sz="3600" dirty="0"/>
              <a:t>Всем ребятам нашей школы.</a:t>
            </a:r>
            <a:br>
              <a:rPr lang="ru-RU" sz="3600" dirty="0"/>
            </a:br>
            <a:r>
              <a:rPr lang="ru-RU" sz="3600" dirty="0"/>
              <a:t>Мама лаской, добрым словом</a:t>
            </a:r>
            <a:br>
              <a:rPr lang="ru-RU" sz="3600" dirty="0"/>
            </a:br>
            <a:r>
              <a:rPr lang="ru-RU" sz="3600" dirty="0"/>
              <a:t>Помогает стать здоровым!</a:t>
            </a:r>
          </a:p>
        </p:txBody>
      </p:sp>
    </p:spTree>
    <p:extLst>
      <p:ext uri="{BB962C8B-B14F-4D97-AF65-F5344CB8AC3E}">
        <p14:creationId xmlns:p14="http://schemas.microsoft.com/office/powerpoint/2010/main" val="120424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ru-RU" dirty="0" smtClean="0"/>
              <a:t>Мама врач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90372"/>
            <a:ext cx="3549774" cy="35497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590372"/>
            <a:ext cx="3003611" cy="300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0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148064" y="692696"/>
            <a:ext cx="3528392" cy="1080120"/>
          </a:xfrm>
        </p:spPr>
        <p:txBody>
          <a:bodyPr/>
          <a:lstStyle/>
          <a:p>
            <a:r>
              <a:rPr lang="ru-RU" dirty="0"/>
              <a:t>Мою маму </a:t>
            </a:r>
            <a:r>
              <a:rPr lang="ru-RU" dirty="0" smtClean="0"/>
              <a:t>зовут </a:t>
            </a:r>
            <a:r>
              <a:rPr lang="ru-RU" dirty="0" err="1" smtClean="0"/>
              <a:t>Комаревцева</a:t>
            </a:r>
            <a:r>
              <a:rPr lang="ru-RU" dirty="0" smtClean="0"/>
              <a:t> Анастасия Михайловна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174223" y="1700808"/>
            <a:ext cx="3888432" cy="4608512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Она </a:t>
            </a:r>
            <a:r>
              <a:rPr lang="ru-RU" sz="2800" dirty="0"/>
              <a:t>училась в Медицинском колледже. Сейчас она работает в детском саду медсестрой и водит нас на прививка, пишет меню, заботиться о нашем здоровье.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93537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752528" cy="280831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214686"/>
            <a:ext cx="4788024" cy="31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36572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Профессия медсестры очень важная потому, что дарить всем здоровье. Моя мамочка лучше всех и я ее люблю.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66517"/>
            <a:ext cx="7992888" cy="507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695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9247" y="404665"/>
            <a:ext cx="7745505" cy="115212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Отгадай о ком пойдет речь?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56263" cy="3816424"/>
          </a:xfrm>
        </p:spPr>
        <p:txBody>
          <a:bodyPr/>
          <a:lstStyle/>
          <a:p>
            <a:r>
              <a:rPr lang="ru-RU" sz="3600" dirty="0"/>
              <a:t>У </a:t>
            </a:r>
            <a:r>
              <a:rPr lang="ru-RU" sz="3600" dirty="0" smtClean="0"/>
              <a:t>мамы </a:t>
            </a:r>
            <a:r>
              <a:rPr lang="ru-RU" sz="3600" dirty="0"/>
              <a:t>волшебницы,</a:t>
            </a:r>
            <a:br>
              <a:rPr lang="ru-RU" sz="3600" dirty="0"/>
            </a:br>
            <a:r>
              <a:rPr lang="ru-RU" sz="3600" dirty="0" smtClean="0"/>
              <a:t>мамы </a:t>
            </a:r>
            <a:r>
              <a:rPr lang="ru-RU" sz="3600" dirty="0"/>
              <a:t>художницы,</a:t>
            </a:r>
            <a:br>
              <a:rPr lang="ru-RU" sz="3600" dirty="0"/>
            </a:br>
            <a:r>
              <a:rPr lang="ru-RU" sz="3600" dirty="0"/>
              <a:t>Не кисти и краски,</a:t>
            </a:r>
            <a:br>
              <a:rPr lang="ru-RU" sz="3600" dirty="0"/>
            </a:br>
            <a:r>
              <a:rPr lang="ru-RU" sz="3600" dirty="0"/>
              <a:t>А гребень и ножницы.</a:t>
            </a:r>
            <a:br>
              <a:rPr lang="ru-RU" sz="3600" dirty="0"/>
            </a:br>
            <a:r>
              <a:rPr lang="ru-RU" sz="3600" dirty="0"/>
              <a:t>Она обладает</a:t>
            </a:r>
            <a:br>
              <a:rPr lang="ru-RU" sz="3600" dirty="0"/>
            </a:br>
            <a:r>
              <a:rPr lang="ru-RU" sz="3600" dirty="0"/>
              <a:t>Таинственной силой:</a:t>
            </a:r>
            <a:br>
              <a:rPr lang="ru-RU" sz="3600" dirty="0"/>
            </a:br>
            <a:r>
              <a:rPr lang="ru-RU" sz="3600" dirty="0"/>
              <a:t>К кому прикоснётся,</a:t>
            </a:r>
            <a:br>
              <a:rPr lang="ru-RU" sz="3600" dirty="0"/>
            </a:br>
            <a:r>
              <a:rPr lang="ru-RU" sz="3600" dirty="0"/>
              <a:t>Тот станет красивый.</a:t>
            </a:r>
          </a:p>
        </p:txBody>
      </p:sp>
    </p:spTree>
    <p:extLst>
      <p:ext uri="{BB962C8B-B14F-4D97-AF65-F5344CB8AC3E}">
        <p14:creationId xmlns:p14="http://schemas.microsoft.com/office/powerpoint/2010/main" val="115839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ru-RU" dirty="0" smtClean="0"/>
              <a:t>Мама парикмахер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38" b="99487" l="0" r="940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21171"/>
            <a:ext cx="2376264" cy="3960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6" b="98436" l="19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979" y="2348880"/>
            <a:ext cx="384454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6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776864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проекта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Способствовать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формированию позиции ребенка о бережном отношении к матери. Познакомить детей с различными профессиями наших мам и выяснить какая из них самая нужная и важная.</a:t>
            </a:r>
          </a:p>
        </p:txBody>
      </p:sp>
    </p:spTree>
    <p:extLst>
      <p:ext uri="{BB962C8B-B14F-4D97-AF65-F5344CB8AC3E}">
        <p14:creationId xmlns:p14="http://schemas.microsoft.com/office/powerpoint/2010/main" val="171885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148064" y="476672"/>
            <a:ext cx="3528392" cy="1080120"/>
          </a:xfrm>
        </p:spPr>
        <p:txBody>
          <a:bodyPr/>
          <a:lstStyle/>
          <a:p>
            <a:r>
              <a:rPr lang="ru-RU" dirty="0"/>
              <a:t>Мою маму </a:t>
            </a:r>
            <a:r>
              <a:rPr lang="ru-RU" dirty="0" smtClean="0"/>
              <a:t>зовут </a:t>
            </a:r>
            <a:r>
              <a:rPr lang="ru-RU" dirty="0" err="1" smtClean="0"/>
              <a:t>Шуралева</a:t>
            </a:r>
            <a:r>
              <a:rPr lang="ru-RU" dirty="0" smtClean="0"/>
              <a:t> Ирина Михайловна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174223" y="1556792"/>
            <a:ext cx="3888432" cy="4752528"/>
          </a:xfrm>
        </p:spPr>
        <p:txBody>
          <a:bodyPr>
            <a:noAutofit/>
          </a:bodyPr>
          <a:lstStyle/>
          <a:p>
            <a:r>
              <a:rPr lang="ru-RU" sz="2800" dirty="0"/>
              <a:t>О</a:t>
            </a:r>
            <a:r>
              <a:rPr lang="ru-RU" sz="2800" dirty="0" smtClean="0"/>
              <a:t>на </a:t>
            </a:r>
            <a:r>
              <a:rPr lang="ru-RU" sz="2800" dirty="0"/>
              <a:t>у меня парикмахер, в свободное время мы с мамой ходим в библиотеку и берем читать интересные книги, я люблю когда мама мне читает, а еще мы с мамой убираем в доме и я ей в этом  помогаю. </a:t>
            </a:r>
            <a:r>
              <a:rPr lang="ru-RU" sz="2800" dirty="0" smtClean="0"/>
              <a:t>Я мамочку очень </a:t>
            </a:r>
            <a:r>
              <a:rPr lang="ru-RU" sz="2800" dirty="0"/>
              <a:t>люблю.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93537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380707" cy="6048672"/>
          </a:xfrm>
        </p:spPr>
      </p:pic>
    </p:spTree>
    <p:extLst>
      <p:ext uri="{BB962C8B-B14F-4D97-AF65-F5344CB8AC3E}">
        <p14:creationId xmlns:p14="http://schemas.microsoft.com/office/powerpoint/2010/main" val="70843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148064" y="476672"/>
            <a:ext cx="3528392" cy="1080120"/>
          </a:xfrm>
        </p:spPr>
        <p:txBody>
          <a:bodyPr/>
          <a:lstStyle/>
          <a:p>
            <a:r>
              <a:rPr lang="ru-RU" dirty="0"/>
              <a:t>Мою маму </a:t>
            </a:r>
            <a:r>
              <a:rPr lang="ru-RU" dirty="0" smtClean="0"/>
              <a:t>зовут Пантелеева Светлана Петровна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174223" y="1556792"/>
            <a:ext cx="3888432" cy="47525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Моя мама парикмахер и я ее очень люблю. Мама делает прически тетям и подстригает, я всегда смотрю как она это делает, и наверное я тоже буду парикмахером. А еще я маме помогаю  когда она меня попросит.</a:t>
            </a:r>
          </a:p>
          <a:p>
            <a:endParaRPr lang="ru-RU" sz="2800" dirty="0"/>
          </a:p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93537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590510" cy="6120680"/>
          </a:xfrm>
        </p:spPr>
      </p:pic>
    </p:spTree>
    <p:extLst>
      <p:ext uri="{BB962C8B-B14F-4D97-AF65-F5344CB8AC3E}">
        <p14:creationId xmlns:p14="http://schemas.microsoft.com/office/powerpoint/2010/main" val="222317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9247" y="404665"/>
            <a:ext cx="7745505" cy="115212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Отгадай о ком пойдет речь?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280920" cy="3816424"/>
          </a:xfrm>
        </p:spPr>
        <p:txBody>
          <a:bodyPr numCol="2"/>
          <a:lstStyle/>
          <a:p>
            <a:pPr algn="l"/>
            <a:r>
              <a:rPr lang="ru-RU" sz="2800" dirty="0"/>
              <a:t>Сколько надо глаз и рук, </a:t>
            </a:r>
            <a:br>
              <a:rPr lang="ru-RU" sz="2800" dirty="0"/>
            </a:br>
            <a:r>
              <a:rPr lang="ru-RU" sz="2800" dirty="0"/>
              <a:t>Чтобы уследить </a:t>
            </a:r>
            <a:r>
              <a:rPr lang="ru-RU" sz="2800" dirty="0" smtClean="0"/>
              <a:t>вокруг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За своими сорванцами - </a:t>
            </a:r>
            <a:br>
              <a:rPr lang="ru-RU" sz="2800" dirty="0"/>
            </a:br>
            <a:r>
              <a:rPr lang="ru-RU" sz="2800" dirty="0"/>
              <a:t>Золотыми леденцами. </a:t>
            </a:r>
            <a:r>
              <a:rPr lang="ru-RU" sz="2800" dirty="0" smtClean="0"/>
              <a:t> 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Там - смеется, тут - заплачет, </a:t>
            </a:r>
            <a:br>
              <a:rPr lang="ru-RU" sz="2800" dirty="0"/>
            </a:br>
            <a:r>
              <a:rPr lang="ru-RU" sz="2800" dirty="0"/>
              <a:t>А другой на палке скачет</a:t>
            </a:r>
            <a:r>
              <a:rPr lang="ru-RU" sz="2800" dirty="0" smtClean="0"/>
              <a:t>..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Здесь </a:t>
            </a:r>
            <a:r>
              <a:rPr lang="ru-RU" sz="2800" dirty="0"/>
              <a:t>не каждый с этим </a:t>
            </a:r>
            <a:r>
              <a:rPr lang="ru-RU" sz="2800" dirty="0" smtClean="0"/>
              <a:t>делом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Быстро </a:t>
            </a:r>
            <a:r>
              <a:rPr lang="ru-RU" sz="2800" dirty="0"/>
              <a:t>справится, умело. </a:t>
            </a:r>
            <a:r>
              <a:rPr lang="ru-RU" sz="2800" dirty="0" smtClean="0"/>
              <a:t>  </a:t>
            </a:r>
            <a:br>
              <a:rPr lang="ru-RU" sz="2800" dirty="0" smtClean="0"/>
            </a:br>
            <a:r>
              <a:rPr lang="ru-RU" sz="2800" dirty="0" smtClean="0"/>
              <a:t>Мама все </a:t>
            </a:r>
            <a:r>
              <a:rPr lang="ru-RU" sz="2800" dirty="0"/>
              <a:t>успеет: </a:t>
            </a:r>
            <a:br>
              <a:rPr lang="ru-RU" sz="2800" dirty="0"/>
            </a:br>
            <a:r>
              <a:rPr lang="ru-RU" sz="2800" dirty="0" smtClean="0"/>
              <a:t>Она </a:t>
            </a:r>
            <a:r>
              <a:rPr lang="ru-RU" sz="2800" dirty="0"/>
              <a:t>накажет, пожалеет, </a:t>
            </a:r>
            <a:br>
              <a:rPr lang="ru-RU" sz="2800" dirty="0"/>
            </a:br>
            <a:r>
              <a:rPr lang="ru-RU" sz="2800" dirty="0"/>
              <a:t>Поцелует и накормит, </a:t>
            </a:r>
            <a:br>
              <a:rPr lang="ru-RU" sz="2800" dirty="0"/>
            </a:br>
            <a:r>
              <a:rPr lang="ru-RU" sz="2800" dirty="0"/>
              <a:t>Перед сном </a:t>
            </a:r>
            <a:r>
              <a:rPr lang="ru-RU" sz="2800" dirty="0" smtClean="0"/>
              <a:t> </a:t>
            </a:r>
            <a:r>
              <a:rPr lang="ru-RU" sz="2800" dirty="0"/>
              <a:t>сказку вспомнит. </a:t>
            </a:r>
          </a:p>
        </p:txBody>
      </p:sp>
    </p:spTree>
    <p:extLst>
      <p:ext uri="{BB962C8B-B14F-4D97-AF65-F5344CB8AC3E}">
        <p14:creationId xmlns:p14="http://schemas.microsoft.com/office/powerpoint/2010/main" val="26552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ru-RU" dirty="0" smtClean="0"/>
              <a:t>Мама воспитатель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30239"/>
            <a:ext cx="3816424" cy="47163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12955"/>
            <a:ext cx="4857923" cy="353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7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148064" y="476672"/>
            <a:ext cx="3528392" cy="1080120"/>
          </a:xfrm>
        </p:spPr>
        <p:txBody>
          <a:bodyPr/>
          <a:lstStyle/>
          <a:p>
            <a:r>
              <a:rPr lang="ru-RU" dirty="0"/>
              <a:t>Мою маму </a:t>
            </a:r>
            <a:r>
              <a:rPr lang="ru-RU" dirty="0" smtClean="0"/>
              <a:t>зовут </a:t>
            </a:r>
            <a:r>
              <a:rPr lang="ru-RU" dirty="0" err="1" smtClean="0"/>
              <a:t>Линник</a:t>
            </a:r>
            <a:r>
              <a:rPr lang="ru-RU" dirty="0" smtClean="0"/>
              <a:t> Юлия Александровна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174223" y="1556792"/>
            <a:ext cx="3888432" cy="47525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Она работает в детском саду воспитателем. С детками она проводит игры, праздники, занятия; смотрит за малышами читает им книжки. Дома мы с мамой читаем книжки, делаем поделки, рисуем, готовим кушать. Я мамочку свою люблю.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93537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0648"/>
            <a:ext cx="4248471" cy="6318340"/>
          </a:xfrm>
        </p:spPr>
      </p:pic>
    </p:spTree>
    <p:extLst>
      <p:ext uri="{BB962C8B-B14F-4D97-AF65-F5344CB8AC3E}">
        <p14:creationId xmlns:p14="http://schemas.microsoft.com/office/powerpoint/2010/main" val="167332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9247" y="404665"/>
            <a:ext cx="7745505" cy="115212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Отгадай о ком пойдет речь?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348880"/>
            <a:ext cx="7756263" cy="3816424"/>
          </a:xfrm>
        </p:spPr>
        <p:txBody>
          <a:bodyPr/>
          <a:lstStyle/>
          <a:p>
            <a:r>
              <a:rPr lang="ru-RU" sz="3600" dirty="0"/>
              <a:t>Есть бухгалтер в ресторане,</a:t>
            </a:r>
            <a:br>
              <a:rPr lang="ru-RU" sz="3600" dirty="0"/>
            </a:br>
            <a:r>
              <a:rPr lang="ru-RU" sz="3600" dirty="0"/>
              <a:t>И на фабрике, и в бане.</a:t>
            </a:r>
            <a:br>
              <a:rPr lang="ru-RU" sz="3600" dirty="0"/>
            </a:br>
            <a:r>
              <a:rPr lang="ru-RU" sz="3600" dirty="0"/>
              <a:t>Он деньгам ведёт учёт:</a:t>
            </a:r>
            <a:br>
              <a:rPr lang="ru-RU" sz="3600" dirty="0"/>
            </a:br>
            <a:r>
              <a:rPr lang="ru-RU" sz="3600" dirty="0"/>
              <a:t>Где расход, а где приход.</a:t>
            </a:r>
            <a:br>
              <a:rPr lang="ru-RU" sz="3600" dirty="0"/>
            </a:br>
            <a:r>
              <a:rPr lang="ru-RU" sz="3600" dirty="0"/>
              <a:t>Математику он знает,</a:t>
            </a:r>
            <a:br>
              <a:rPr lang="ru-RU" sz="3600" dirty="0"/>
            </a:br>
            <a:r>
              <a:rPr lang="ru-RU" sz="3600" dirty="0"/>
              <a:t>Цифры быстро сосчитает,</a:t>
            </a:r>
            <a:br>
              <a:rPr lang="ru-RU" sz="3600" dirty="0"/>
            </a:br>
            <a:r>
              <a:rPr lang="ru-RU" sz="3600" dirty="0"/>
              <a:t>Здесь расход, а здесь приход –</a:t>
            </a:r>
            <a:br>
              <a:rPr lang="ru-RU" sz="3600" dirty="0"/>
            </a:br>
            <a:r>
              <a:rPr lang="ru-RU" sz="3600" dirty="0"/>
              <a:t>Ничего не пропадёт!</a:t>
            </a:r>
          </a:p>
        </p:txBody>
      </p:sp>
    </p:spTree>
    <p:extLst>
      <p:ext uri="{BB962C8B-B14F-4D97-AF65-F5344CB8AC3E}">
        <p14:creationId xmlns:p14="http://schemas.microsoft.com/office/powerpoint/2010/main" val="20454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ru-RU" dirty="0" smtClean="0"/>
              <a:t>Мама бухгалтер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92" b="100000" l="1875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44824"/>
            <a:ext cx="60960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49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148064" y="260648"/>
            <a:ext cx="3528392" cy="1296144"/>
          </a:xfrm>
        </p:spPr>
        <p:txBody>
          <a:bodyPr/>
          <a:lstStyle/>
          <a:p>
            <a:r>
              <a:rPr lang="ru-RU" dirty="0"/>
              <a:t>Мою маму </a:t>
            </a:r>
            <a:r>
              <a:rPr lang="ru-RU" dirty="0" smtClean="0"/>
              <a:t>зовут </a:t>
            </a:r>
            <a:r>
              <a:rPr lang="ru-RU" dirty="0" err="1" smtClean="0"/>
              <a:t>Шеремет</a:t>
            </a:r>
            <a:r>
              <a:rPr lang="ru-RU" dirty="0" smtClean="0"/>
              <a:t> </a:t>
            </a:r>
            <a:r>
              <a:rPr lang="ru-RU" dirty="0"/>
              <a:t>Ирина Викторовна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174223" y="1556792"/>
            <a:ext cx="3888432" cy="4752528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Она </a:t>
            </a:r>
            <a:r>
              <a:rPr lang="ru-RU" sz="2800" dirty="0"/>
              <a:t>у меня работает на почте оператором. Я свою маму очень люблю и обожаю, мама нам с братом читает книжки, играет. Я люблю помогать маме по </a:t>
            </a:r>
            <a:r>
              <a:rPr lang="ru-RU" sz="2800" dirty="0" smtClean="0"/>
              <a:t>дому.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93537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13" y="332656"/>
            <a:ext cx="4138587" cy="6048672"/>
          </a:xfrm>
        </p:spPr>
      </p:pic>
    </p:spTree>
    <p:extLst>
      <p:ext uri="{BB962C8B-B14F-4D97-AF65-F5344CB8AC3E}">
        <p14:creationId xmlns:p14="http://schemas.microsoft.com/office/powerpoint/2010/main" val="42816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92888" cy="5904656"/>
          </a:xfrm>
        </p:spPr>
        <p:txBody>
          <a:bodyPr/>
          <a:lstStyle/>
          <a:p>
            <a:pPr algn="ctr"/>
            <a:r>
              <a:rPr lang="ru-RU" sz="3600" dirty="0"/>
              <a:t>Можешь ли сейчас понять,</a:t>
            </a:r>
            <a:br>
              <a:rPr lang="ru-RU" sz="3600" dirty="0"/>
            </a:br>
            <a:r>
              <a:rPr lang="ru-RU" sz="3600" dirty="0"/>
              <a:t>Кем ты хочешь после стать?</a:t>
            </a:r>
            <a:br>
              <a:rPr lang="ru-RU" sz="3600" dirty="0"/>
            </a:br>
            <a:r>
              <a:rPr lang="ru-RU" sz="3600" dirty="0"/>
              <a:t>Где работать, кем трудиться,</a:t>
            </a:r>
            <a:br>
              <a:rPr lang="ru-RU" sz="3600" dirty="0"/>
            </a:br>
            <a:r>
              <a:rPr lang="ru-RU" sz="3600" dirty="0"/>
              <a:t>На кого пойти учиться?</a:t>
            </a:r>
            <a:br>
              <a:rPr lang="ru-RU" sz="3600" dirty="0"/>
            </a:br>
            <a:r>
              <a:rPr lang="ru-RU" sz="3600" dirty="0"/>
              <a:t>Да, вопросы </a:t>
            </a:r>
            <a:r>
              <a:rPr lang="ru-RU" sz="3600" dirty="0" err="1"/>
              <a:t>сложноваты</a:t>
            </a:r>
            <a:r>
              <a:rPr lang="ru-RU" sz="3600" dirty="0"/>
              <a:t>,</a:t>
            </a:r>
            <a:br>
              <a:rPr lang="ru-RU" sz="3600" dirty="0"/>
            </a:br>
            <a:r>
              <a:rPr lang="ru-RU" sz="3600" dirty="0"/>
              <a:t>Но решенье есть, ребята!</a:t>
            </a:r>
            <a:br>
              <a:rPr lang="ru-RU" sz="3600" dirty="0"/>
            </a:br>
            <a:r>
              <a:rPr lang="ru-RU" sz="3600" dirty="0"/>
              <a:t>Нужно пробовать, мечтать,</a:t>
            </a:r>
            <a:br>
              <a:rPr lang="ru-RU" sz="3600" dirty="0"/>
            </a:br>
            <a:r>
              <a:rPr lang="ru-RU" sz="3600" dirty="0"/>
              <a:t>О профессиях читать,</a:t>
            </a:r>
            <a:br>
              <a:rPr lang="ru-RU" sz="3600" dirty="0"/>
            </a:br>
            <a:r>
              <a:rPr lang="ru-RU" sz="3600" dirty="0"/>
              <a:t>В разные кружки ходить,</a:t>
            </a:r>
            <a:br>
              <a:rPr lang="ru-RU" sz="3600" dirty="0"/>
            </a:br>
            <a:r>
              <a:rPr lang="ru-RU" sz="3600" dirty="0"/>
              <a:t>Чтоб понять, кем хочешь быть!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004048" y="6497960"/>
            <a:ext cx="3888432" cy="360040"/>
          </a:xfrm>
        </p:spPr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746201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6393085"/>
            <a:ext cx="4116667" cy="46491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04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92888" cy="5904656"/>
          </a:xfrm>
        </p:spPr>
        <p:txBody>
          <a:bodyPr/>
          <a:lstStyle/>
          <a:p>
            <a:pPr algn="ctr"/>
            <a:endParaRPr lang="ru-RU" sz="36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004048" y="6497960"/>
            <a:ext cx="3888432" cy="360040"/>
          </a:xfrm>
        </p:spPr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746201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5118"/>
            <a:ext cx="8647698" cy="6362234"/>
          </a:xfrm>
        </p:spPr>
      </p:pic>
    </p:spTree>
    <p:extLst>
      <p:ext uri="{BB962C8B-B14F-4D97-AF65-F5344CB8AC3E}">
        <p14:creationId xmlns:p14="http://schemas.microsoft.com/office/powerpoint/2010/main" val="290738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77686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проекта: </a:t>
            </a: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72816"/>
            <a:ext cx="7632848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Расширить представление у детей о разных видах женского труда. Пробуждать любознательность и интерес к деятельности взрослых. Способствовать формированию положительного отношения, уважения и любви к своей маме и ее труду.</a:t>
            </a:r>
          </a:p>
        </p:txBody>
      </p:sp>
    </p:spTree>
    <p:extLst>
      <p:ext uri="{BB962C8B-B14F-4D97-AF65-F5344CB8AC3E}">
        <p14:creationId xmlns:p14="http://schemas.microsoft.com/office/powerpoint/2010/main" val="233176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ru-RU" dirty="0" smtClean="0"/>
              <a:t>Спасибо за внимания!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212" y="1484784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2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0040" y="1124745"/>
            <a:ext cx="7754713" cy="23762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</a:t>
            </a:r>
            <a:r>
              <a:rPr lang="ru-RU" dirty="0"/>
              <a:t>каждого из нас самый дорогой и близкий человек – это мама.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Поэтому наш проект посвящается нашим любимым матерям.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6124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9247" y="404665"/>
            <a:ext cx="7745505" cy="115212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Отгадай о ком пойдет речь?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348880"/>
            <a:ext cx="7756263" cy="3816424"/>
          </a:xfrm>
        </p:spPr>
        <p:txBody>
          <a:bodyPr/>
          <a:lstStyle/>
          <a:p>
            <a:r>
              <a:rPr lang="ru-RU" sz="3600" dirty="0"/>
              <a:t>Приготовит мама суп</a:t>
            </a:r>
            <a:br>
              <a:rPr lang="ru-RU" sz="3600" dirty="0"/>
            </a:br>
            <a:r>
              <a:rPr lang="ru-RU" sz="3600" dirty="0"/>
              <a:t>Малышам из разных групп,</a:t>
            </a:r>
            <a:br>
              <a:rPr lang="ru-RU" sz="3600" dirty="0"/>
            </a:br>
            <a:r>
              <a:rPr lang="ru-RU" sz="3600" dirty="0"/>
              <a:t>Ловко вылепит котлеты</a:t>
            </a:r>
            <a:br>
              <a:rPr lang="ru-RU" sz="3600" dirty="0"/>
            </a:br>
            <a:r>
              <a:rPr lang="ru-RU" sz="3600" dirty="0"/>
              <a:t>И нарежет винегреты.</a:t>
            </a:r>
            <a:br>
              <a:rPr lang="ru-RU" sz="3600" dirty="0"/>
            </a:br>
            <a:r>
              <a:rPr lang="ru-RU" sz="3600" dirty="0"/>
              <a:t>И с такой умелой мамой</a:t>
            </a:r>
            <a:br>
              <a:rPr lang="ru-RU" sz="3600" dirty="0"/>
            </a:br>
            <a:r>
              <a:rPr lang="ru-RU" sz="3600" dirty="0"/>
              <a:t>Я бываю сытый самый!</a:t>
            </a:r>
          </a:p>
        </p:txBody>
      </p:sp>
    </p:spTree>
    <p:extLst>
      <p:ext uri="{BB962C8B-B14F-4D97-AF65-F5344CB8AC3E}">
        <p14:creationId xmlns:p14="http://schemas.microsoft.com/office/powerpoint/2010/main" val="254234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Мама повар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96941"/>
            <a:ext cx="2886075" cy="3333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68666"/>
            <a:ext cx="1885950" cy="3333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92896"/>
            <a:ext cx="18669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8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148064" y="404664"/>
            <a:ext cx="3528392" cy="1080120"/>
          </a:xfrm>
        </p:spPr>
        <p:txBody>
          <a:bodyPr/>
          <a:lstStyle/>
          <a:p>
            <a:r>
              <a:rPr lang="ru-RU" dirty="0"/>
              <a:t>Мою маму зовут </a:t>
            </a:r>
            <a:r>
              <a:rPr lang="ru-RU" dirty="0" smtClean="0"/>
              <a:t>Глебова Алла </a:t>
            </a:r>
            <a:r>
              <a:rPr lang="ru-RU" dirty="0"/>
              <a:t>Михайловна 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4968552" cy="5544616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076056" y="1484784"/>
            <a:ext cx="3888432" cy="4968552"/>
          </a:xfrm>
        </p:spPr>
        <p:txBody>
          <a:bodyPr>
            <a:no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на </a:t>
            </a:r>
            <a:r>
              <a:rPr lang="ru-RU" sz="2400" dirty="0"/>
              <a:t>с детства мечтала стать поваром и ее мечта </a:t>
            </a:r>
            <a:r>
              <a:rPr lang="ru-RU" sz="2400" dirty="0" smtClean="0"/>
              <a:t>осуществилась! </a:t>
            </a:r>
            <a:r>
              <a:rPr lang="ru-RU" sz="2400" dirty="0"/>
              <a:t>Т</a:t>
            </a:r>
            <a:r>
              <a:rPr lang="ru-RU" sz="2400" dirty="0" smtClean="0"/>
              <a:t>еперь </a:t>
            </a:r>
            <a:r>
              <a:rPr lang="ru-RU" sz="2400" dirty="0"/>
              <a:t>она кормит рабочих вкусной и полезной едой.  Я ходила к маме на работу и видела сколько у нее работы и тогда я подумала как она с ней справляется и решила ей помочь. Мне мама разрешила </a:t>
            </a:r>
            <a:r>
              <a:rPr lang="ru-RU" sz="2400" dirty="0" smtClean="0"/>
              <a:t>перемолоть помидоры </a:t>
            </a:r>
            <a:r>
              <a:rPr lang="ru-RU" sz="2400" dirty="0"/>
              <a:t>было интересно и трудно. </a:t>
            </a:r>
          </a:p>
        </p:txBody>
      </p:sp>
    </p:spTree>
    <p:extLst>
      <p:ext uri="{BB962C8B-B14F-4D97-AF65-F5344CB8AC3E}">
        <p14:creationId xmlns:p14="http://schemas.microsoft.com/office/powerpoint/2010/main" val="159496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76672"/>
            <a:ext cx="6411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Я свою маму очень люблю и обожаю.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77001"/>
            <a:ext cx="7848871" cy="50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96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0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148064" y="404664"/>
            <a:ext cx="3528392" cy="1440160"/>
          </a:xfrm>
        </p:spPr>
        <p:txBody>
          <a:bodyPr/>
          <a:lstStyle/>
          <a:p>
            <a:r>
              <a:rPr lang="ru-RU" dirty="0"/>
              <a:t>Мою маму </a:t>
            </a:r>
            <a:r>
              <a:rPr lang="ru-RU" dirty="0" smtClean="0"/>
              <a:t>зовут </a:t>
            </a:r>
            <a:r>
              <a:rPr lang="ru-RU" dirty="0" err="1" smtClean="0"/>
              <a:t>Верхососова</a:t>
            </a:r>
            <a:r>
              <a:rPr lang="ru-RU" dirty="0" smtClean="0"/>
              <a:t> Марина Анатольевна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076056" y="1988840"/>
            <a:ext cx="3888432" cy="4464496"/>
          </a:xfrm>
        </p:spPr>
        <p:txBody>
          <a:bodyPr>
            <a:no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на </a:t>
            </a:r>
            <a:r>
              <a:rPr lang="ru-RU" sz="2400" dirty="0"/>
              <a:t>у нас повар кормит рабочих, варит суп, компот жарит </a:t>
            </a:r>
            <a:r>
              <a:rPr lang="ru-RU" sz="2400" dirty="0" smtClean="0"/>
              <a:t>котлеты т.д.</a:t>
            </a:r>
          </a:p>
          <a:p>
            <a:r>
              <a:rPr lang="ru-RU" sz="2400" dirty="0"/>
              <a:t>Дайте повару продукты:</a:t>
            </a:r>
          </a:p>
          <a:p>
            <a:r>
              <a:rPr lang="ru-RU" sz="2400" dirty="0"/>
              <a:t>Мясо птицы, сухофрукты,</a:t>
            </a:r>
          </a:p>
          <a:p>
            <a:r>
              <a:rPr lang="ru-RU" sz="2400" dirty="0"/>
              <a:t>Рис, картофель... И тогда</a:t>
            </a:r>
          </a:p>
          <a:p>
            <a:r>
              <a:rPr lang="ru-RU" sz="2400" dirty="0" smtClean="0"/>
              <a:t>Ждёт </a:t>
            </a:r>
            <a:r>
              <a:rPr lang="ru-RU" sz="2400" dirty="0"/>
              <a:t>вас вкусная еда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Я очень люблю свою маму.</a:t>
            </a:r>
            <a:endParaRPr lang="ru-RU" sz="24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76672"/>
            <a:ext cx="4485010" cy="5904655"/>
          </a:xfrm>
        </p:spPr>
      </p:pic>
    </p:spTree>
    <p:extLst>
      <p:ext uri="{BB962C8B-B14F-4D97-AF65-F5344CB8AC3E}">
        <p14:creationId xmlns:p14="http://schemas.microsoft.com/office/powerpoint/2010/main" val="279982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564</TotalTime>
  <Words>624</Words>
  <Application>Microsoft Office PowerPoint</Application>
  <PresentationFormat>Экран (4:3)</PresentationFormat>
  <Paragraphs>63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Твердый переплет</vt:lpstr>
      <vt:lpstr>Презентация PowerPoint</vt:lpstr>
      <vt:lpstr>Презентация PowerPoint</vt:lpstr>
      <vt:lpstr>Презентация PowerPoint</vt:lpstr>
      <vt:lpstr>Для каждого из нас самый дорогой и близкий человек – это мама. </vt:lpstr>
      <vt:lpstr>Приготовит мама суп Малышам из разных групп, Ловко вылепит котлеты И нарежет винегреты. И с такой умелой мамой Я бываю сытый самый!</vt:lpstr>
      <vt:lpstr>Мама повар</vt:lpstr>
      <vt:lpstr>Мою маму зовут Глебова Алла Михайловна </vt:lpstr>
      <vt:lpstr>Презентация PowerPoint</vt:lpstr>
      <vt:lpstr>Мою маму зовут Верхососова Марина Анатольевна</vt:lpstr>
      <vt:lpstr>В саду я ученый самый - Повезло мне очень с мамой. От нее узнают дети На уроке всё на свете. Станут лучше и умней, Справедливей и добрей.</vt:lpstr>
      <vt:lpstr>Мама учитель</vt:lpstr>
      <vt:lpstr>Мою маму зовут Николенко Людмила Григорьевна</vt:lpstr>
      <vt:lpstr>Презентация PowerPoint</vt:lpstr>
      <vt:lpstr>Мама может ставить банки, Мазать ссадины и ранки. Мама делает уколы Всем ребятам нашей школы. Мама лаской, добрым словом Помогает стать здоровым!</vt:lpstr>
      <vt:lpstr>Мама врач</vt:lpstr>
      <vt:lpstr>Мою маму зовут Комаревцева Анастасия Михайловна</vt:lpstr>
      <vt:lpstr>Презентация PowerPoint</vt:lpstr>
      <vt:lpstr>У мамы волшебницы, мамы художницы, Не кисти и краски, А гребень и ножницы. Она обладает Таинственной силой: К кому прикоснётся, Тот станет красивый.</vt:lpstr>
      <vt:lpstr>Мама парикмахер</vt:lpstr>
      <vt:lpstr>Мою маму зовут Шуралева Ирина Михайловна</vt:lpstr>
      <vt:lpstr>Мою маму зовут Пантелеева Светлана Петровна</vt:lpstr>
      <vt:lpstr>Сколько надо глаз и рук,  Чтобы уследить вокруг За своими сорванцами -  Золотыми леденцами.    Там - смеется, тут - заплачет,  А другой на палке скачет..    Здесь не каждый с этим делом Быстро справится, умело.    Мама все успеет:  Она накажет, пожалеет,  Поцелует и накормит,  Перед сном  сказку вспомнит. </vt:lpstr>
      <vt:lpstr>Мама воспитатель</vt:lpstr>
      <vt:lpstr>Мою маму зовут Линник Юлия Александровна</vt:lpstr>
      <vt:lpstr>Есть бухгалтер в ресторане, И на фабрике, и в бане. Он деньгам ведёт учёт: Где расход, а где приход. Математику он знает, Цифры быстро сосчитает, Здесь расход, а здесь приход – Ничего не пропадёт!</vt:lpstr>
      <vt:lpstr>Мама бухгалтер</vt:lpstr>
      <vt:lpstr>Мою маму зовут Шеремет Ирина Викторовна</vt:lpstr>
      <vt:lpstr>Можешь ли сейчас понять, Кем ты хочешь после стать? Где работать, кем трудиться, На кого пойти учиться? Да, вопросы сложноваты, Но решенье есть, ребята! Нужно пробовать, мечтать, О профессиях читать, В разные кружки ходить, Чтоб понять, кем хочешь быть!</vt:lpstr>
      <vt:lpstr>Презентация PowerPoint</vt:lpstr>
      <vt:lpstr>Спасибо за внимания!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«Мамы разные нужны, Мамы разные важны !»</dc:title>
  <dc:creator>1</dc:creator>
  <cp:lastModifiedBy>МБДОУ ДС-12 Теремок</cp:lastModifiedBy>
  <cp:revision>46</cp:revision>
  <dcterms:created xsi:type="dcterms:W3CDTF">2015-12-03T15:05:39Z</dcterms:created>
  <dcterms:modified xsi:type="dcterms:W3CDTF">2015-12-17T07:12:59Z</dcterms:modified>
</cp:coreProperties>
</file>